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8" r:id="rId31"/>
    <p:sldId id="294" r:id="rId32"/>
    <p:sldId id="2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23631</TotalTime>
  <Words>773</Words>
  <Application>Microsoft Office PowerPoint</Application>
  <PresentationFormat>Widescreen</PresentationFormat>
  <Paragraphs>394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270</cp:revision>
  <dcterms:created xsi:type="dcterms:W3CDTF">2018-09-21T13:29:07Z</dcterms:created>
  <dcterms:modified xsi:type="dcterms:W3CDTF">2019-06-30T19:02:03Z</dcterms:modified>
</cp:coreProperties>
</file>